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8" userDrawn="1">
          <p15:clr>
            <a:srgbClr val="A4A3A4"/>
          </p15:clr>
        </p15:guide>
        <p15:guide id="2" pos="3816" userDrawn="1">
          <p15:clr>
            <a:srgbClr val="A4A3A4"/>
          </p15:clr>
        </p15:guide>
        <p15:guide id="3" orient="horz" pos="240" userDrawn="1">
          <p15:clr>
            <a:srgbClr val="A4A3A4"/>
          </p15:clr>
        </p15:guide>
        <p15:guide id="4" pos="1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0001"/>
    <a:srgbClr val="25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7"/>
    <p:restoredTop sz="94595"/>
  </p:normalViewPr>
  <p:slideViewPr>
    <p:cSldViewPr snapToGrid="0" snapToObjects="1">
      <p:cViewPr varScale="1">
        <p:scale>
          <a:sx n="109" d="100"/>
          <a:sy n="109" d="100"/>
        </p:scale>
        <p:origin x="472" y="184"/>
      </p:cViewPr>
      <p:guideLst>
        <p:guide orient="horz" pos="648"/>
        <p:guide pos="3816"/>
        <p:guide orient="horz" pos="240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86FE3-28F1-9E48-9601-FEE495C08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163B7-BCFC-C44D-B44F-91D659F8F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BF92F-583F-594C-8C88-B14A3DD8E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C515C-B11C-1948-B81A-234C2D239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39B2B-98D4-B140-9A6C-066AF81BC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52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AEDD0-7085-C847-8E6E-F934A236B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6EFEE2-1A4D-244B-ADB8-A124C16F0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605FA-5E8D-D04A-8CD0-177503FA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CDC00-3AC7-DA4C-A155-3A23080DB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4E385-6420-264E-A8DE-ECB49B0F3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90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2ECEB-40EF-1446-A821-6F033A0971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87D03C-0CA8-A448-8596-64F0F4303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C9C2A-DF54-D049-886D-E3645A8C8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D41DC-454D-C941-AC34-B6314460B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9B97A-F2C9-4D42-B83C-EF18711F3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5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19AE2-2260-AD44-9B2E-7B624CFB0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E7199-7689-E043-96CD-C9FC3C4E6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74AC7-2149-1F46-9176-8EB5B096B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2DBAD-210C-F845-8D5B-2A857123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EDA21-57C2-5540-8583-6BBD4CBC3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54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D2CCB-D9ED-B34E-900C-2093754CD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DCAC5-E20C-8240-B669-4FEE90D18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C10EF-15D0-1F43-9D89-339638B5F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BDB70-7DA8-6F49-9441-228321FD2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C509B-3AA6-CC4C-9000-85B1B1FCA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499CC-7A41-804B-AC64-370CC83FE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60B2D-B9BD-7548-93EC-DB10BE8DE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20D81-0D11-0545-BD1A-060CF63B2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D55B7A-B3BC-4245-8FB7-0BC7030F9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A6B1A5-2A5E-7745-B0F2-1371582EE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58A59-0DB1-1F49-9DF8-42448D471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82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4522-5D20-194A-9C8F-861F33314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066E0-A390-B54A-94E3-02FC32A9A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7C1C2D-9AD3-2849-A0FB-E955CD4A9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8CB5C9-EB18-7F41-9C70-488E75BBD1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AC2A16-0CFB-C04B-A789-2B7953EA7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5100AC-A9E3-5F4C-A2E0-FB20598CD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AF8B00-1206-7841-AE90-052066082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1B7D2F-8CD9-D04A-83E0-90EF530EB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119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8C02-AB21-6840-A7AD-44B232F8F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7370DA-7EEA-B04A-AEEC-067D7B96A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0F438-025F-064D-9FD7-34580306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83A3F-EB31-A448-B1AF-DEE63726B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7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BBF3B4-7916-4E40-83E1-AD77022FF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977F55-3240-8144-BB31-FE874DE1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C82965-68D2-C040-84DC-C7424AC32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876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808D6-06BA-A64B-91E1-97B75ABD3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55D8D-C77A-F947-8D0D-7931A7659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229CA-F763-174E-B635-5983A15948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83D61-4D2A-F34F-B1A6-7E2529EC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6AFBDD-41EE-E546-B870-06551102F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3AC01-42A3-CF45-ADB3-BBB50E3D7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7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B704D-A4B3-2746-B76F-CA2F1B226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CB819F-087E-E646-92F6-2B9B78DD8D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EE7EE-4EDF-4948-A8D1-253F6A33F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35E23-5D1A-D146-8EA6-1B6118FE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838A0A-7EFE-524D-A9AD-2DBBB5B4D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59BD6A-6592-6341-BF18-24CF72FF7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59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C9DBD9-F60A-E848-9055-8EF77B9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4D4996-723E-264D-8BA7-FE583E741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13380-7977-394C-BD97-51C153F760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8B3E1-A4BC-8146-B9A4-DEB5BB04454B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B5B86-9BF0-C142-9A25-5B354FF3BC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5BB4C-38D9-8641-9EF3-A0E0C0E4C8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412B1-70FE-E44A-B37D-516079DD72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02860C-29C7-FB47-8945-7B80B87974E1}"/>
              </a:ext>
            </a:extLst>
          </p:cNvPr>
          <p:cNvSpPr/>
          <p:nvPr userDrawn="1"/>
        </p:nvSpPr>
        <p:spPr>
          <a:xfrm>
            <a:off x="0" y="1"/>
            <a:ext cx="12192000" cy="113986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921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0CA74A7-E689-904C-87F0-79B8C307D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9286" y="3828621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LFG Made Easy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384072C-A21E-2F45-93DC-940BF4609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565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05C0ABF-B766-EC46-A39C-93BD8EE97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43" y="211082"/>
            <a:ext cx="6212909" cy="1039363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125D50C-7995-D042-A736-160BBF7E0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8356" y="1951292"/>
            <a:ext cx="8573022" cy="917575"/>
          </a:xfrm>
        </p:spPr>
        <p:txBody>
          <a:bodyPr>
            <a:normAutofit/>
          </a:bodyPr>
          <a:lstStyle/>
          <a:p>
            <a:r>
              <a:rPr lang="en-US" dirty="0"/>
              <a:t>Create new session</a:t>
            </a:r>
          </a:p>
          <a:p>
            <a:pPr lvl="1"/>
            <a:r>
              <a:rPr lang="en-US" dirty="0"/>
              <a:t>Text 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72D9EAB-F0DF-2042-85E7-707CCB34B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547" y="3255952"/>
            <a:ext cx="1875436" cy="14413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D25BC4-A06C-1F42-9ACF-270851808E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88654"/>
            <a:ext cx="1816604" cy="144285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140A01-50B1-2341-B8E3-771A261A6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547" y="4821705"/>
            <a:ext cx="1875436" cy="1487726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34BDD2F-A136-9D47-8934-94B5771600DA}"/>
              </a:ext>
            </a:extLst>
          </p:cNvPr>
          <p:cNvSpPr txBox="1">
            <a:spLocks/>
          </p:cNvSpPr>
          <p:nvPr/>
        </p:nvSpPr>
        <p:spPr>
          <a:xfrm>
            <a:off x="2818356" y="3521518"/>
            <a:ext cx="8573022" cy="917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Revisit created sessions</a:t>
            </a:r>
          </a:p>
          <a:p>
            <a:pPr lvl="1"/>
            <a:r>
              <a:rPr lang="en-US" dirty="0"/>
              <a:t>Text 1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3038926-5585-E949-98FE-8741087ECE3A}"/>
              </a:ext>
            </a:extLst>
          </p:cNvPr>
          <p:cNvSpPr txBox="1">
            <a:spLocks/>
          </p:cNvSpPr>
          <p:nvPr/>
        </p:nvSpPr>
        <p:spPr>
          <a:xfrm>
            <a:off x="2818356" y="5214619"/>
            <a:ext cx="8573022" cy="917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Manage players</a:t>
            </a:r>
          </a:p>
          <a:p>
            <a:pPr lvl="1"/>
            <a:r>
              <a:rPr lang="en-US" dirty="0"/>
              <a:t>Text 1</a:t>
            </a:r>
          </a:p>
        </p:txBody>
      </p:sp>
    </p:spTree>
    <p:extLst>
      <p:ext uri="{BB962C8B-B14F-4D97-AF65-F5344CB8AC3E}">
        <p14:creationId xmlns:p14="http://schemas.microsoft.com/office/powerpoint/2010/main" val="644621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CE70F-1C35-7E41-AA65-CF65E67BE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1838151"/>
            <a:ext cx="6753095" cy="4351338"/>
          </a:xfrm>
        </p:spPr>
        <p:txBody>
          <a:bodyPr>
            <a:normAutofit/>
          </a:bodyPr>
          <a:lstStyle/>
          <a:p>
            <a:r>
              <a:rPr lang="en-US" sz="2400" dirty="0" err="1">
                <a:latin typeface="Helvetica" pitchFamily="2" charset="0"/>
              </a:rPr>
              <a:t>Sequelize</a:t>
            </a:r>
            <a:endParaRPr lang="en-US" sz="2400" dirty="0">
              <a:latin typeface="Helvetica" pitchFamily="2" charset="0"/>
            </a:endParaRPr>
          </a:p>
          <a:p>
            <a:pPr lvl="1"/>
            <a:r>
              <a:rPr lang="en-US" dirty="0">
                <a:latin typeface="Helvetica" pitchFamily="2" charset="0"/>
              </a:rPr>
              <a:t>We used </a:t>
            </a:r>
            <a:r>
              <a:rPr lang="en-US" dirty="0" err="1">
                <a:latin typeface="Helvetica" pitchFamily="2" charset="0"/>
              </a:rPr>
              <a:t>sequelize</a:t>
            </a:r>
            <a:r>
              <a:rPr lang="en-US" dirty="0">
                <a:latin typeface="Helvetica" pitchFamily="2" charset="0"/>
              </a:rPr>
              <a:t> to do some things on the webpage</a:t>
            </a:r>
          </a:p>
          <a:p>
            <a:r>
              <a:rPr lang="en-US" sz="2400" dirty="0">
                <a:latin typeface="Helvetica" pitchFamily="2" charset="0"/>
              </a:rPr>
              <a:t>MySQL</a:t>
            </a:r>
          </a:p>
          <a:p>
            <a:pPr lvl="1"/>
            <a:r>
              <a:rPr lang="en-US" dirty="0">
                <a:latin typeface="Helvetica" pitchFamily="2" charset="0"/>
              </a:rPr>
              <a:t>we store some stuff in MySQL</a:t>
            </a:r>
          </a:p>
          <a:p>
            <a:r>
              <a:rPr lang="en-US" sz="2400" dirty="0">
                <a:latin typeface="Helvetica" pitchFamily="2" charset="0"/>
              </a:rPr>
              <a:t>Express</a:t>
            </a:r>
            <a:endParaRPr lang="en-US" sz="2400" dirty="0"/>
          </a:p>
          <a:p>
            <a:endParaRPr lang="en-US" sz="2400" dirty="0">
              <a:latin typeface="Helvetica" pitchFamily="2" charset="0"/>
            </a:endParaRPr>
          </a:p>
          <a:p>
            <a:pPr lvl="1"/>
            <a:r>
              <a:rPr lang="en-US" dirty="0">
                <a:latin typeface="Helvetica" pitchFamily="2" charset="0"/>
              </a:rPr>
              <a:t>Item 1</a:t>
            </a:r>
          </a:p>
          <a:p>
            <a:r>
              <a:rPr lang="en-US" sz="2400" dirty="0">
                <a:latin typeface="Helvetica" pitchFamily="2" charset="0"/>
              </a:rPr>
              <a:t>Body-parser</a:t>
            </a:r>
          </a:p>
          <a:p>
            <a:pPr lvl="1"/>
            <a:r>
              <a:rPr lang="en-US" dirty="0">
                <a:latin typeface="Helvetica" pitchFamily="2" charset="0"/>
              </a:rPr>
              <a:t>Item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03F715-2489-E94D-B824-C53C837AC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25468"/>
            <a:ext cx="8765088" cy="1031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B44696-F3D5-6D4A-9207-A11A04283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5730" y="2492679"/>
            <a:ext cx="3906400" cy="229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641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F6FA939-F023-864C-95C7-F8CA004C7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12942"/>
            <a:ext cx="5710375" cy="10396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69AF70-EC49-0A49-9B88-83A79948ED38}"/>
              </a:ext>
            </a:extLst>
          </p:cNvPr>
          <p:cNvSpPr txBox="1"/>
          <p:nvPr/>
        </p:nvSpPr>
        <p:spPr>
          <a:xfrm>
            <a:off x="228600" y="3317631"/>
            <a:ext cx="474399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your gamertag or Screen name</a:t>
            </a:r>
          </a:p>
          <a:p>
            <a:r>
              <a:rPr lang="en-US" dirty="0"/>
              <a:t>      from your favorite platform to get started!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Login in this version, will be implemented </a:t>
            </a:r>
          </a:p>
          <a:p>
            <a:r>
              <a:rPr lang="en-US" dirty="0"/>
              <a:t>      in final version to streamline and personalize</a:t>
            </a:r>
          </a:p>
          <a:p>
            <a:r>
              <a:rPr lang="en-US" dirty="0"/>
              <a:t>      your experience.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1FC88D-7BFE-5C46-AC97-F5A78DD91EF7}"/>
              </a:ext>
            </a:extLst>
          </p:cNvPr>
          <p:cNvSpPr txBox="1"/>
          <p:nvPr/>
        </p:nvSpPr>
        <p:spPr>
          <a:xfrm>
            <a:off x="761999" y="2023507"/>
            <a:ext cx="34957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CREATE – A – PROFILE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6EAF8B-92A2-0342-B862-1DA345DDE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032" y="1447716"/>
            <a:ext cx="6752321" cy="50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97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F6FA939-F023-864C-95C7-F8CA004C7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12942"/>
            <a:ext cx="5710375" cy="10396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69AF70-EC49-0A49-9B88-83A79948ED38}"/>
              </a:ext>
            </a:extLst>
          </p:cNvPr>
          <p:cNvSpPr txBox="1"/>
          <p:nvPr/>
        </p:nvSpPr>
        <p:spPr>
          <a:xfrm>
            <a:off x="228600" y="3317631"/>
            <a:ext cx="416312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Let everyone know what and how</a:t>
            </a:r>
          </a:p>
          <a:p>
            <a:r>
              <a:rPr lang="en-US" dirty="0"/>
              <a:t>      you want to play!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Personalize your session name to set</a:t>
            </a:r>
          </a:p>
          <a:p>
            <a:r>
              <a:rPr lang="en-US" dirty="0"/>
              <a:t>      the mood!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Let the interested gamers come to you!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1FC88D-7BFE-5C46-AC97-F5A78DD91EF7}"/>
              </a:ext>
            </a:extLst>
          </p:cNvPr>
          <p:cNvSpPr txBox="1"/>
          <p:nvPr/>
        </p:nvSpPr>
        <p:spPr>
          <a:xfrm>
            <a:off x="1207476" y="2023507"/>
            <a:ext cx="2733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START A SESSION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7C9304-2628-1F43-BDF2-C8A466C0D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392" y="1465384"/>
            <a:ext cx="6770220" cy="506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99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F6FA939-F023-864C-95C7-F8CA004C7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12942"/>
            <a:ext cx="5710375" cy="10396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B15F743-372F-1F45-823A-4151F2CA7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861" y="1462453"/>
            <a:ext cx="6740769" cy="50555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69AF70-EC49-0A49-9B88-83A79948ED38}"/>
              </a:ext>
            </a:extLst>
          </p:cNvPr>
          <p:cNvSpPr txBox="1"/>
          <p:nvPr/>
        </p:nvSpPr>
        <p:spPr>
          <a:xfrm>
            <a:off x="228600" y="3317631"/>
            <a:ext cx="423737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the game that fits you!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Curated list of session options!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 listings you’re not interested 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Join session to get details on how to </a:t>
            </a:r>
          </a:p>
          <a:p>
            <a:r>
              <a:rPr lang="en-US" dirty="0"/>
              <a:t>     connect!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1FC88D-7BFE-5C46-AC97-F5A78DD91EF7}"/>
              </a:ext>
            </a:extLst>
          </p:cNvPr>
          <p:cNvSpPr txBox="1"/>
          <p:nvPr/>
        </p:nvSpPr>
        <p:spPr>
          <a:xfrm>
            <a:off x="1207476" y="2023507"/>
            <a:ext cx="18754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LET’S PLAY!</a:t>
            </a:r>
          </a:p>
        </p:txBody>
      </p:sp>
    </p:spTree>
    <p:extLst>
      <p:ext uri="{BB962C8B-B14F-4D97-AF65-F5344CB8AC3E}">
        <p14:creationId xmlns:p14="http://schemas.microsoft.com/office/powerpoint/2010/main" val="4148525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280F79E-73B5-7248-8969-EF9901EDD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212943"/>
            <a:ext cx="9366337" cy="1040704"/>
          </a:xfr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7F6097E-4209-2E46-B430-70C9F1D78EF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Helvetica" pitchFamily="2" charset="0"/>
              </a:rPr>
              <a:t>Login</a:t>
            </a:r>
          </a:p>
          <a:p>
            <a:r>
              <a:rPr lang="en-US" dirty="0">
                <a:latin typeface="Helvetica" pitchFamily="2" charset="0"/>
              </a:rPr>
              <a:t>Store</a:t>
            </a:r>
          </a:p>
          <a:p>
            <a:endParaRPr lang="en-US" dirty="0">
              <a:latin typeface="Helvetica" pitchFamily="2" charset="0"/>
            </a:endParaRPr>
          </a:p>
          <a:p>
            <a:endParaRPr lang="en-US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08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151</Words>
  <Application>Microsoft Macintosh PowerPoint</Application>
  <PresentationFormat>Widescreen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Connected Gamer</dc:title>
  <dc:creator>Trace Magee</dc:creator>
  <cp:lastModifiedBy>Trace Magee</cp:lastModifiedBy>
  <cp:revision>15</cp:revision>
  <dcterms:created xsi:type="dcterms:W3CDTF">2018-06-19T00:02:55Z</dcterms:created>
  <dcterms:modified xsi:type="dcterms:W3CDTF">2018-06-19T12:52:24Z</dcterms:modified>
</cp:coreProperties>
</file>

<file path=docProps/thumbnail.jpeg>
</file>